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98E6F-1E5B-4C6E-91F3-E13D72AC71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812DC9-B24F-43ED-AC6C-CEC77A846D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2E8380-35F5-4AB8-98E3-901ABF5BB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42B2-55AB-4AA2-9FF2-31DD98E32D88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E96472-D9D3-48AC-B624-F86787A52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5CA582-87C8-499A-81D4-4AD891ABF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FC751-C383-4F8B-BEFE-3EE11CD2B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85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B2638-892B-456F-9E7F-3650BCECC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2EB65F-DA8E-4F6F-812D-D7FA7B27A7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40FC79-7027-4561-9E20-99CABCDED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42B2-55AB-4AA2-9FF2-31DD98E32D88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51B69B-577F-4B07-AE9E-7A3CDE0B2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24BF6-52D6-4388-B7FE-2ED55BCA6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FC751-C383-4F8B-BEFE-3EE11CD2B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301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3FE27C-9FF2-49E8-A78F-EDB54BFA08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798E06-B6F5-49A8-A901-7DA2D073D2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76F9D2-3AB7-423D-9DEF-D401E8FED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42B2-55AB-4AA2-9FF2-31DD98E32D88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F48D4E-36D1-4E80-945A-75A6E8C0C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39C52B-0136-4755-8451-AE6F90483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FC751-C383-4F8B-BEFE-3EE11CD2B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697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5589E-EBA4-4081-872D-4311D0641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99A0E-4D1F-4746-8CCD-F7971D91B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CCCE9F-52E7-45C0-AA71-6F185DDAF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42B2-55AB-4AA2-9FF2-31DD98E32D88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60558-67F3-4C5F-AD0D-3FE63EEAB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8B089-633E-40CD-B0C4-EE4B65E2A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FC751-C383-4F8B-BEFE-3EE11CD2B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956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ED81A-E29D-4925-A43F-4DA3ADCD8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1DF588-A4C4-42DC-AE88-50530B57A4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90F3BC-E29C-4593-9245-D2BF2FE4B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42B2-55AB-4AA2-9FF2-31DD98E32D88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00830E-6DEA-4A5A-869F-A43AA581D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28190C-30CB-426B-BDF8-CEADA694C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FC751-C383-4F8B-BEFE-3EE11CD2B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357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BEBBE-348A-4438-AE66-7787291EA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FD4194-39A6-43C5-8213-0098F273B9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7C6B4A-1757-489A-8417-525CCFBDAA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95B74C-F523-4A2B-8887-B9293498E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42B2-55AB-4AA2-9FF2-31DD98E32D88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935727-0194-486D-8D62-2D06F5A8B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5A77B5-BEC5-44F4-B975-E7F2C7E46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FC751-C383-4F8B-BEFE-3EE11CD2B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26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5B3E4-9A3B-4DB1-8248-CB5EE33AC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F5BF26-4AD6-4B2C-A910-B9F1129F58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F8823C-7BFD-4B2A-9001-F895A687D0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E2A359-C245-4E27-B1ED-676A033259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73901A-15C8-4361-90AE-61E400F81D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533A25-68BE-4422-9D4E-DCFA639D0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42B2-55AB-4AA2-9FF2-31DD98E32D88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B36E0C-23DD-4F0A-94A9-07E6367D3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0F9B9E-D031-403E-9C17-DC9A8D0A0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FC751-C383-4F8B-BEFE-3EE11CD2B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868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8FEDF-CAFD-4997-8234-2AF5AEE17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C9DE1E-5DB4-4231-A49A-C35A37080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42B2-55AB-4AA2-9FF2-31DD98E32D88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371242-396A-4B15-B4FE-0A49EA1B3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AEACC9-D82D-4FFF-8050-192FBE7DF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FC751-C383-4F8B-BEFE-3EE11CD2B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92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3EFD26-B7E0-44CA-BD17-B845AF8E6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42B2-55AB-4AA2-9FF2-31DD98E32D88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EFDB6B-297E-4A4F-B184-E4BEFA0F8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CF68B5-0A06-4C50-9CAE-9C703F512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FC751-C383-4F8B-BEFE-3EE11CD2B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060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50EA9-80D9-4E2D-8916-E3C8900DA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C3CE5-CABE-4E13-BFA1-1006A870F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3ACBEE-42EB-49E5-8B01-6BC2738EB2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69A661-64D5-4B27-8FCC-E5589380D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42B2-55AB-4AA2-9FF2-31DD98E32D88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F8178D-87B8-4284-9ACA-3A71065BE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80E594-6C83-4779-83C1-E44C917B1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FC751-C383-4F8B-BEFE-3EE11CD2B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44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00441-1572-424F-AB6E-1A9BB880B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738E96-AC90-4B7C-97CA-332BE6DBA1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BD2D72-9E46-419C-9F55-CB47C155C9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AEB0E2-49FD-4C05-8D3D-771FF1AE0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42B2-55AB-4AA2-9FF2-31DD98E32D88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E2099D-CC5B-4E5D-AC97-A0BBC6C88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BFDCBE-7F4A-4A2F-9805-0C822285C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FC751-C383-4F8B-BEFE-3EE11CD2B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01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48DB3-3435-49EB-A432-1B5E33D0D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738E5D-9425-441A-8E86-7D5633F0A7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8199C3-6CC2-440B-A752-794681D2E5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642B2-55AB-4AA2-9FF2-31DD98E32D88}" type="datetimeFigureOut">
              <a:rPr lang="en-US" smtClean="0"/>
              <a:t>10/10/2021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96F84E-299E-4BCF-8D7F-607F820B41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259B77-695C-41E1-B0CB-3173A92576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FC751-C383-4F8B-BEFE-3EE11CD2B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906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8GDAE89Ij8w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17116-5E13-4A70-98D5-04E636224A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94103" y="1628566"/>
            <a:ext cx="9144000" cy="5530228"/>
          </a:xfrm>
        </p:spPr>
        <p:txBody>
          <a:bodyPr>
            <a:normAutofit fontScale="90000"/>
          </a:bodyPr>
          <a:lstStyle/>
          <a:p>
            <a:r>
              <a:rPr lang="nl-NL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16. THỰC HÀNH: QUAN SÁT HÌNH DẠNG NGOÀI VÀ ĐỜI SỐNG CỦA GIUN ĐÂT</a:t>
            </a:r>
            <a:br>
              <a:rPr lang="en-US" dirty="0"/>
            </a:br>
            <a:r>
              <a:rPr lang="nl-NL" dirty="0"/>
              <a:t> </a:t>
            </a:r>
            <a:br>
              <a:rPr lang="en-US" dirty="0"/>
            </a:br>
            <a:r>
              <a:rPr lang="nl-NL" dirty="0"/>
              <a:t>HS xem video </a:t>
            </a:r>
            <a:r>
              <a:rPr lang="nl-NL" u="sng" dirty="0">
                <a:hlinkClick r:id="rId2"/>
              </a:rPr>
              <a:t>https://www.youtube.com/watch?v=8GDAE89Ij8w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823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37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Bài 16. THỰC HÀNH: QUAN SÁT HÌNH DẠNG NGOÀI VÀ ĐỜI SỐNG CỦA GIUN ĐÂT   HS xem video https://www.youtube.com/watch?v=8GDAE89Ij8w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16. THỰC HÀNH: QUAN SÁT HÌNH DẠNG NGOÀI VÀ ĐỜI SỐNG CỦA GIUN ĐÂT   HS xem video https://www.youtube.com/watch?v=8GDAE89Ij8w </dc:title>
  <dc:creator>Administrator</dc:creator>
  <cp:lastModifiedBy>Administrator</cp:lastModifiedBy>
  <cp:revision>1</cp:revision>
  <dcterms:created xsi:type="dcterms:W3CDTF">2021-10-10T04:26:07Z</dcterms:created>
  <dcterms:modified xsi:type="dcterms:W3CDTF">2021-10-10T04:28:20Z</dcterms:modified>
</cp:coreProperties>
</file>